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9" r:id="rId3"/>
    <p:sldId id="261" r:id="rId4"/>
    <p:sldId id="262" r:id="rId5"/>
    <p:sldId id="257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192"/>
    <p:restoredTop sz="94788"/>
  </p:normalViewPr>
  <p:slideViewPr>
    <p:cSldViewPr snapToGrid="0" snapToObjects="1">
      <p:cViewPr>
        <p:scale>
          <a:sx n="75" d="100"/>
          <a:sy n="75" d="100"/>
        </p:scale>
        <p:origin x="440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tiff>
</file>

<file path=ppt/media/image4.png>
</file>

<file path=ppt/media/image5.tiff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451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165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115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44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763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734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2580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378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06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53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03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467217-BD6B-C94D-81E3-8B01C87A9D57}" type="datetimeFigureOut">
              <a:rPr lang="en-US" smtClean="0"/>
              <a:t>11/19/18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B58D09-2382-8542-B6DC-91559E8F66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4990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Caesar </a:t>
            </a:r>
            <a:r>
              <a:rPr lang="en-US" dirty="0" err="1" smtClean="0"/>
              <a:t>salaus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6000"/>
          </a:blip>
          <a:stretch>
            <a:fillRect/>
          </a:stretch>
        </p:blipFill>
        <p:spPr>
          <a:xfrm>
            <a:off x="7322541" y="-82892"/>
            <a:ext cx="4869471" cy="6940892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729219"/>
              </p:ext>
            </p:extLst>
          </p:nvPr>
        </p:nvGraphicFramePr>
        <p:xfrm>
          <a:off x="0" y="4190020"/>
          <a:ext cx="12192012" cy="12455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  <a:gridCol w="451556"/>
              </a:tblGrid>
              <a:tr h="62279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H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I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K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Q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U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V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Z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Ä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Ö</a:t>
                      </a:r>
                      <a:endParaRPr lang="en-US" sz="2800" dirty="0"/>
                    </a:p>
                  </a:txBody>
                  <a:tcPr/>
                </a:tc>
              </a:tr>
              <a:tr h="622790"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A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B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F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H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I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J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K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L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M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N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O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P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Q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R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S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U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V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Y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smtClean="0"/>
                        <a:t>Z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Ä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dirty="0" err="1" smtClean="0"/>
                        <a:t>Ö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413744" y="1690688"/>
            <a:ext cx="65193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ROS, UKSUUS ZY ROVÄÄZK UDY BOY ZBKK!</a:t>
            </a:r>
          </a:p>
          <a:p>
            <a:r>
              <a:rPr lang="en-US" dirty="0"/>
              <a:t>RKATZSCDB COUOO XOBCKASY TK CGEOBCI ÄDDRDY YZDBCKKY TK</a:t>
            </a:r>
          </a:p>
          <a:p>
            <a:r>
              <a:rPr lang="en-US" dirty="0"/>
              <a:t>EZSXXO VDOCOVVK XGJB XDSCK UDVDYOSCK VKCCODUBSK.</a:t>
            </a:r>
          </a:p>
          <a:p>
            <a:r>
              <a:rPr lang="en-US" dirty="0"/>
              <a:t>XDCCK UZUOSVVKKYUZ TZCKSY EIRIY EKSUOKXÄKK?</a:t>
            </a:r>
          </a:p>
          <a:p>
            <a:r>
              <a:rPr lang="en-US" dirty="0"/>
              <a:t>XSCI ÄSCOXÄS COUBCS, BSCI ROVÄZXÄS ZY AKCUKSBCK</a:t>
            </a:r>
          </a:p>
          <a:p>
            <a:r>
              <a:rPr lang="en-US" dirty="0"/>
              <a:t>BKVKSYOY KEKSY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093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Ylivoimaista</a:t>
            </a:r>
            <a:r>
              <a:rPr lang="en-US" dirty="0" smtClean="0"/>
              <a:t> Python-</a:t>
            </a:r>
            <a:r>
              <a:rPr lang="en-US" dirty="0" err="1" smtClean="0"/>
              <a:t>teknologiaa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530095"/>
            <a:ext cx="7340600" cy="534321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8200" y="2150533"/>
            <a:ext cx="5935133" cy="7958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184400" y="1879600"/>
            <a:ext cx="3522133" cy="2370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13400" cy="1325563"/>
          </a:xfrm>
        </p:spPr>
        <p:txBody>
          <a:bodyPr>
            <a:normAutofit/>
          </a:bodyPr>
          <a:lstStyle/>
          <a:p>
            <a:r>
              <a:rPr lang="en-US" dirty="0" err="1" smtClean="0"/>
              <a:t>Alberti</a:t>
            </a:r>
            <a:r>
              <a:rPr lang="en-US" dirty="0" smtClean="0"/>
              <a:t> disc </a:t>
            </a:r>
            <a:r>
              <a:rPr lang="en-US" sz="2200" dirty="0" smtClean="0"/>
              <a:t>(</a:t>
            </a:r>
            <a:r>
              <a:rPr lang="en-US" sz="2200" dirty="0" err="1" smtClean="0"/>
              <a:t>Yksi</a:t>
            </a:r>
            <a:r>
              <a:rPr lang="en-US" sz="2200" dirty="0" smtClean="0"/>
              <a:t> </a:t>
            </a:r>
            <a:r>
              <a:rPr lang="en-US" sz="2200" dirty="0" err="1" smtClean="0"/>
              <a:t>versio</a:t>
            </a:r>
            <a:r>
              <a:rPr lang="en-US" sz="2200" dirty="0" smtClean="0"/>
              <a:t> </a:t>
            </a:r>
            <a:r>
              <a:rPr lang="en-US" sz="2200" dirty="0" err="1" smtClean="0"/>
              <a:t>lapsille</a:t>
            </a:r>
            <a:r>
              <a:rPr lang="en-US" sz="2200" dirty="0" smtClean="0"/>
              <a:t> </a:t>
            </a:r>
            <a:r>
              <a:rPr lang="en-US" sz="2200" dirty="0" err="1" smtClean="0"/>
              <a:t>löytyy</a:t>
            </a:r>
            <a:r>
              <a:rPr lang="en-US" sz="2200" dirty="0" smtClean="0"/>
              <a:t> </a:t>
            </a:r>
            <a:r>
              <a:rPr lang="en-US" sz="2200" dirty="0" err="1" smtClean="0"/>
              <a:t>myös</a:t>
            </a:r>
            <a:r>
              <a:rPr lang="en-US" sz="2200" dirty="0" smtClean="0"/>
              <a:t/>
            </a:r>
            <a:br>
              <a:rPr lang="en-US" sz="2200" dirty="0" smtClean="0"/>
            </a:br>
            <a:r>
              <a:rPr lang="en-US" sz="2200" dirty="0" err="1" smtClean="0"/>
              <a:t>Sudenpentujen</a:t>
            </a:r>
            <a:r>
              <a:rPr lang="en-US" sz="2200" dirty="0" smtClean="0"/>
              <a:t> </a:t>
            </a:r>
            <a:r>
              <a:rPr lang="en-US" sz="2200" dirty="0" err="1" smtClean="0"/>
              <a:t>Käsikirja</a:t>
            </a:r>
            <a:r>
              <a:rPr lang="en-US" sz="2200" dirty="0" smtClean="0"/>
              <a:t> 2, </a:t>
            </a:r>
            <a:r>
              <a:rPr lang="en-US" sz="2200" dirty="0" err="1" smtClean="0"/>
              <a:t>sivu</a:t>
            </a:r>
            <a:r>
              <a:rPr lang="en-US" sz="2200" dirty="0" smtClean="0"/>
              <a:t> 109)</a:t>
            </a:r>
            <a:endParaRPr lang="en-US" sz="2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42001" y="361422"/>
            <a:ext cx="6350000" cy="635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2706687"/>
            <a:ext cx="479213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Huomasitko</a:t>
            </a:r>
            <a:r>
              <a:rPr lang="en-US" b="1" dirty="0" smtClean="0"/>
              <a:t>:</a:t>
            </a:r>
          </a:p>
          <a:p>
            <a:endParaRPr lang="en-US" dirty="0"/>
          </a:p>
          <a:p>
            <a:r>
              <a:rPr lang="en-US" dirty="0" smtClean="0"/>
              <a:t>Jos </a:t>
            </a:r>
            <a:r>
              <a:rPr lang="en-US" dirty="0" err="1" smtClean="0"/>
              <a:t>kirjainten</a:t>
            </a:r>
            <a:r>
              <a:rPr lang="en-US" dirty="0" smtClean="0"/>
              <a:t> </a:t>
            </a:r>
            <a:r>
              <a:rPr lang="en-US" dirty="0" err="1" smtClean="0"/>
              <a:t>järjestys</a:t>
            </a:r>
            <a:r>
              <a:rPr lang="en-US" dirty="0" smtClean="0"/>
              <a:t> on </a:t>
            </a:r>
            <a:r>
              <a:rPr lang="en-US" dirty="0" err="1" smtClean="0"/>
              <a:t>kuvan</a:t>
            </a:r>
            <a:r>
              <a:rPr lang="en-US" dirty="0" smtClean="0"/>
              <a:t> </a:t>
            </a:r>
            <a:r>
              <a:rPr lang="en-US" dirty="0" err="1" smtClean="0"/>
              <a:t>tapaan</a:t>
            </a:r>
            <a:r>
              <a:rPr lang="en-US" dirty="0" smtClean="0"/>
              <a:t> </a:t>
            </a:r>
            <a:r>
              <a:rPr lang="en-US" dirty="0" err="1" smtClean="0"/>
              <a:t>normaali</a:t>
            </a:r>
            <a:r>
              <a:rPr lang="en-US" dirty="0" smtClean="0"/>
              <a:t> </a:t>
            </a:r>
            <a:r>
              <a:rPr lang="en-US" dirty="0" err="1" smtClean="0"/>
              <a:t>kiekoissa</a:t>
            </a:r>
            <a:r>
              <a:rPr lang="en-US" dirty="0" smtClean="0"/>
              <a:t>, </a:t>
            </a:r>
            <a:r>
              <a:rPr lang="en-US" dirty="0" err="1" smtClean="0"/>
              <a:t>kyse</a:t>
            </a:r>
            <a:r>
              <a:rPr lang="en-US" dirty="0" smtClean="0"/>
              <a:t> on Caesar-</a:t>
            </a:r>
            <a:r>
              <a:rPr lang="en-US" dirty="0" err="1" smtClean="0"/>
              <a:t>salauksesta</a:t>
            </a:r>
            <a:r>
              <a:rPr lang="en-US" dirty="0"/>
              <a:t>!</a:t>
            </a:r>
            <a:r>
              <a:rPr lang="en-US" dirty="0" smtClean="0"/>
              <a:t> </a:t>
            </a:r>
          </a:p>
          <a:p>
            <a:endParaRPr lang="en-US" dirty="0" smtClean="0"/>
          </a:p>
          <a:p>
            <a:r>
              <a:rPr lang="en-US" dirty="0" err="1" smtClean="0"/>
              <a:t>Oikeassa</a:t>
            </a:r>
            <a:r>
              <a:rPr lang="en-US" dirty="0" smtClean="0"/>
              <a:t> </a:t>
            </a:r>
            <a:r>
              <a:rPr lang="en-US" dirty="0" err="1" smtClean="0"/>
              <a:t>Alberti-kiekossa</a:t>
            </a:r>
            <a:r>
              <a:rPr lang="en-US" dirty="0" smtClean="0"/>
              <a:t> </a:t>
            </a:r>
            <a:r>
              <a:rPr lang="en-US" dirty="0" err="1" smtClean="0"/>
              <a:t>tehdään</a:t>
            </a:r>
            <a:r>
              <a:rPr lang="en-US" dirty="0" smtClean="0"/>
              <a:t> </a:t>
            </a:r>
            <a:r>
              <a:rPr lang="en-US" dirty="0" err="1" smtClean="0"/>
              <a:t>satunnainen</a:t>
            </a:r>
            <a:r>
              <a:rPr lang="en-US" dirty="0" smtClean="0"/>
              <a:t> </a:t>
            </a:r>
            <a:r>
              <a:rPr lang="en-US" dirty="0" err="1" smtClean="0"/>
              <a:t>järjestys</a:t>
            </a:r>
            <a:r>
              <a:rPr lang="en-US" dirty="0" smtClean="0"/>
              <a:t> </a:t>
            </a:r>
            <a:r>
              <a:rPr lang="en-US" dirty="0" err="1" smtClean="0"/>
              <a:t>toiseen</a:t>
            </a:r>
            <a:r>
              <a:rPr lang="en-US" dirty="0" smtClean="0"/>
              <a:t> </a:t>
            </a:r>
            <a:r>
              <a:rPr lang="en-US" dirty="0" err="1" smtClean="0"/>
              <a:t>kiekkoon</a:t>
            </a:r>
            <a:r>
              <a:rPr lang="en-US" dirty="0" smtClean="0"/>
              <a:t> ja </a:t>
            </a:r>
            <a:r>
              <a:rPr lang="en-US" dirty="0" err="1" smtClean="0"/>
              <a:t>valitaan</a:t>
            </a:r>
            <a:r>
              <a:rPr lang="en-US" dirty="0" smtClean="0"/>
              <a:t> </a:t>
            </a:r>
            <a:r>
              <a:rPr lang="en-US" dirty="0" err="1" smtClean="0"/>
              <a:t>viestin</a:t>
            </a:r>
            <a:r>
              <a:rPr lang="en-US" dirty="0" smtClean="0"/>
              <a:t> </a:t>
            </a:r>
            <a:r>
              <a:rPr lang="en-US" dirty="0" err="1" smtClean="0"/>
              <a:t>avain</a:t>
            </a:r>
            <a:r>
              <a:rPr lang="en-US" dirty="0" smtClean="0"/>
              <a:t> </a:t>
            </a:r>
            <a:r>
              <a:rPr lang="en-US" dirty="0" err="1" smtClean="0"/>
              <a:t>viestin</a:t>
            </a:r>
            <a:r>
              <a:rPr lang="en-US" dirty="0" smtClean="0"/>
              <a:t> </a:t>
            </a:r>
            <a:r>
              <a:rPr lang="en-US" dirty="0" err="1" smtClean="0"/>
              <a:t>ensimmäisen</a:t>
            </a:r>
            <a:r>
              <a:rPr lang="en-US" dirty="0" smtClean="0"/>
              <a:t> </a:t>
            </a:r>
            <a:r>
              <a:rPr lang="en-US" dirty="0" err="1" smtClean="0"/>
              <a:t>kirjaimen</a:t>
            </a:r>
            <a:r>
              <a:rPr lang="en-US" dirty="0" smtClean="0"/>
              <a:t> </a:t>
            </a:r>
            <a:r>
              <a:rPr lang="en-US" dirty="0" err="1" smtClean="0"/>
              <a:t>perusteella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Leikkaa</a:t>
            </a:r>
            <a:r>
              <a:rPr lang="en-US" dirty="0" smtClean="0"/>
              <a:t> </a:t>
            </a:r>
            <a:r>
              <a:rPr lang="en-US" dirty="0" err="1" smtClean="0"/>
              <a:t>kirjainpalat</a:t>
            </a:r>
            <a:r>
              <a:rPr lang="en-US" dirty="0" smtClean="0"/>
              <a:t> </a:t>
            </a:r>
            <a:r>
              <a:rPr lang="en-US" dirty="0" err="1" smtClean="0"/>
              <a:t>irti</a:t>
            </a:r>
            <a:r>
              <a:rPr lang="en-US" dirty="0" smtClean="0"/>
              <a:t> </a:t>
            </a:r>
            <a:r>
              <a:rPr lang="en-US" dirty="0" err="1" smtClean="0"/>
              <a:t>toisesta</a:t>
            </a:r>
            <a:r>
              <a:rPr lang="en-US" dirty="0" smtClean="0"/>
              <a:t> </a:t>
            </a:r>
            <a:r>
              <a:rPr lang="en-US" dirty="0" err="1" smtClean="0"/>
              <a:t>kiekosta</a:t>
            </a:r>
            <a:r>
              <a:rPr lang="en-US" dirty="0" smtClean="0"/>
              <a:t> ja </a:t>
            </a:r>
            <a:r>
              <a:rPr lang="en-US" dirty="0" err="1" smtClean="0"/>
              <a:t>liimaa</a:t>
            </a:r>
            <a:r>
              <a:rPr lang="en-US" dirty="0" smtClean="0"/>
              <a:t> ne </a:t>
            </a:r>
            <a:r>
              <a:rPr lang="en-US" dirty="0" err="1" smtClean="0"/>
              <a:t>pahville</a:t>
            </a:r>
            <a:r>
              <a:rPr lang="en-US" dirty="0" smtClean="0"/>
              <a:t> </a:t>
            </a:r>
            <a:r>
              <a:rPr lang="en-US" dirty="0" err="1" smtClean="0"/>
              <a:t>satunnaiseen</a:t>
            </a:r>
            <a:r>
              <a:rPr lang="en-US" dirty="0" smtClean="0"/>
              <a:t> </a:t>
            </a:r>
            <a:r>
              <a:rPr lang="en-US" dirty="0" err="1" smtClean="0"/>
              <a:t>järjestykseen</a:t>
            </a:r>
            <a:r>
              <a:rPr lang="en-US" dirty="0" smtClean="0"/>
              <a:t>. Tee </a:t>
            </a:r>
            <a:r>
              <a:rPr lang="en-US" dirty="0" err="1" smtClean="0"/>
              <a:t>reikä</a:t>
            </a:r>
            <a:r>
              <a:rPr lang="en-US" dirty="0" smtClean="0"/>
              <a:t> </a:t>
            </a:r>
            <a:r>
              <a:rPr lang="en-US" dirty="0" err="1" smtClean="0"/>
              <a:t>keskelle</a:t>
            </a:r>
            <a:r>
              <a:rPr lang="en-US" dirty="0" smtClean="0"/>
              <a:t> ja </a:t>
            </a:r>
            <a:r>
              <a:rPr lang="en-US" dirty="0" err="1" smtClean="0"/>
              <a:t>laita</a:t>
            </a:r>
            <a:r>
              <a:rPr lang="en-US" dirty="0" smtClean="0"/>
              <a:t> </a:t>
            </a:r>
            <a:r>
              <a:rPr lang="en-US" dirty="0" err="1" smtClean="0"/>
              <a:t>niitti</a:t>
            </a:r>
            <a:r>
              <a:rPr lang="en-US" dirty="0" smtClean="0"/>
              <a:t>, </a:t>
            </a:r>
            <a:r>
              <a:rPr lang="en-US" dirty="0" err="1" smtClean="0"/>
              <a:t>kynä</a:t>
            </a:r>
            <a:r>
              <a:rPr lang="en-US" dirty="0" smtClean="0"/>
              <a:t> tai </a:t>
            </a:r>
            <a:r>
              <a:rPr lang="en-US" dirty="0" err="1" smtClean="0"/>
              <a:t>joku</a:t>
            </a:r>
            <a:r>
              <a:rPr lang="en-US" dirty="0" smtClean="0"/>
              <a:t> </a:t>
            </a:r>
            <a:r>
              <a:rPr lang="en-US" dirty="0" err="1" smtClean="0"/>
              <a:t>tappi</a:t>
            </a:r>
            <a:r>
              <a:rPr lang="en-US" dirty="0" smtClean="0"/>
              <a:t> </a:t>
            </a:r>
            <a:r>
              <a:rPr lang="en-US" dirty="0" err="1" smtClean="0"/>
              <a:t>akseliksi</a:t>
            </a:r>
            <a:r>
              <a:rPr lang="en-US" dirty="0" smtClean="0"/>
              <a:t>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278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727267" cy="1853142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Historiallinen</a:t>
            </a:r>
            <a:r>
              <a:rPr lang="en-US" dirty="0" smtClean="0"/>
              <a:t> </a:t>
            </a:r>
            <a:r>
              <a:rPr lang="en-US" dirty="0" err="1" smtClean="0"/>
              <a:t>esimerkki</a:t>
            </a:r>
            <a:r>
              <a:rPr lang="en-US" dirty="0" smtClean="0"/>
              <a:t>: ALLU-</a:t>
            </a:r>
            <a:r>
              <a:rPr lang="en-US" dirty="0" err="1" smtClean="0"/>
              <a:t>salauskiekko</a:t>
            </a:r>
            <a:r>
              <a:rPr lang="en-US" dirty="0" smtClean="0"/>
              <a:t> </a:t>
            </a:r>
            <a:r>
              <a:rPr lang="en-US" dirty="0" err="1" smtClean="0"/>
              <a:t>Talvisodasta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err="1" smtClean="0"/>
              <a:t>Monikehäinen</a:t>
            </a:r>
            <a:r>
              <a:rPr lang="en-US" dirty="0" smtClean="0"/>
              <a:t> </a:t>
            </a:r>
            <a:r>
              <a:rPr lang="en-US" dirty="0" err="1" smtClean="0"/>
              <a:t>Alberti-kiekko</a:t>
            </a:r>
            <a:r>
              <a:rPr lang="en-US" dirty="0" smtClean="0"/>
              <a:t>.</a:t>
            </a:r>
            <a:br>
              <a:rPr lang="en-US" dirty="0" smtClean="0"/>
            </a:br>
            <a:r>
              <a:rPr lang="en-US" dirty="0" smtClean="0"/>
              <a:t> </a:t>
            </a:r>
            <a:r>
              <a:rPr lang="en-US" sz="1100" dirty="0" smtClean="0"/>
              <a:t>http://www.oh3ac.fi/ALLU_salauskiekkon_k%C3%A4ytt%C3%B6ohje_ver_1_1.pdf</a:t>
            </a:r>
            <a:endParaRPr lang="en-US" sz="11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921" y="2404533"/>
            <a:ext cx="4556292" cy="4351338"/>
          </a:xfrm>
        </p:spPr>
      </p:pic>
      <p:sp>
        <p:nvSpPr>
          <p:cNvPr id="5" name="TextBox 4"/>
          <p:cNvSpPr txBox="1"/>
          <p:nvPr/>
        </p:nvSpPr>
        <p:spPr>
          <a:xfrm>
            <a:off x="7078133" y="2404533"/>
            <a:ext cx="3403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Kiekon</a:t>
            </a:r>
            <a:r>
              <a:rPr lang="en-US" dirty="0" smtClean="0"/>
              <a:t> </a:t>
            </a:r>
            <a:r>
              <a:rPr lang="en-US" dirty="0" err="1" smtClean="0"/>
              <a:t>kehien</a:t>
            </a:r>
            <a:r>
              <a:rPr lang="en-US" dirty="0" smtClean="0"/>
              <a:t> </a:t>
            </a:r>
            <a:r>
              <a:rPr lang="en-US" dirty="0" err="1" smtClean="0"/>
              <a:t>välillä</a:t>
            </a:r>
            <a:r>
              <a:rPr lang="en-US" dirty="0" smtClean="0"/>
              <a:t> </a:t>
            </a:r>
            <a:r>
              <a:rPr lang="en-US" dirty="0" err="1" smtClean="0"/>
              <a:t>siirrytään</a:t>
            </a:r>
            <a:r>
              <a:rPr lang="en-US" dirty="0" smtClean="0"/>
              <a:t> </a:t>
            </a:r>
            <a:r>
              <a:rPr lang="en-US" dirty="0" err="1" smtClean="0"/>
              <a:t>viestin</a:t>
            </a:r>
            <a:r>
              <a:rPr lang="en-US" dirty="0" smtClean="0"/>
              <a:t> </a:t>
            </a:r>
            <a:r>
              <a:rPr lang="en-US" dirty="0" err="1" smtClean="0"/>
              <a:t>merkkien</a:t>
            </a:r>
            <a:r>
              <a:rPr lang="en-US" dirty="0" smtClean="0"/>
              <a:t> </a:t>
            </a:r>
            <a:r>
              <a:rPr lang="en-US" dirty="0" err="1" smtClean="0"/>
              <a:t>perusteella</a:t>
            </a:r>
            <a:r>
              <a:rPr lang="en-US" dirty="0" smtClean="0"/>
              <a:t> ja </a:t>
            </a:r>
            <a:r>
              <a:rPr lang="en-US" dirty="0" err="1" smtClean="0"/>
              <a:t>joitakin</a:t>
            </a:r>
            <a:r>
              <a:rPr lang="en-US" dirty="0" smtClean="0"/>
              <a:t> </a:t>
            </a:r>
            <a:r>
              <a:rPr lang="en-US" dirty="0" err="1" smtClean="0"/>
              <a:t>yleisiä</a:t>
            </a:r>
            <a:r>
              <a:rPr lang="en-US" dirty="0" smtClean="0"/>
              <a:t> </a:t>
            </a:r>
            <a:r>
              <a:rPr lang="en-US" dirty="0" err="1" smtClean="0"/>
              <a:t>sanoja</a:t>
            </a:r>
            <a:r>
              <a:rPr lang="en-US" dirty="0" smtClean="0"/>
              <a:t> </a:t>
            </a:r>
            <a:r>
              <a:rPr lang="en-US" dirty="0" err="1" smtClean="0"/>
              <a:t>koodataan</a:t>
            </a:r>
            <a:r>
              <a:rPr lang="en-US" dirty="0" smtClean="0"/>
              <a:t> </a:t>
            </a:r>
            <a:r>
              <a:rPr lang="en-US" dirty="0" err="1" smtClean="0"/>
              <a:t>yhdellä</a:t>
            </a:r>
            <a:r>
              <a:rPr lang="en-US" dirty="0" smtClean="0"/>
              <a:t> </a:t>
            </a:r>
            <a:r>
              <a:rPr lang="en-US" dirty="0" err="1" smtClean="0"/>
              <a:t>kirjaimella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821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8002778"/>
              </p:ext>
            </p:extLst>
          </p:nvPr>
        </p:nvGraphicFramePr>
        <p:xfrm>
          <a:off x="271040" y="182014"/>
          <a:ext cx="8097462" cy="642713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  <a:gridCol w="299906"/>
              </a:tblGrid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>
                          <a:effectLst/>
                        </a:rPr>
                        <a:t>Ä</a:t>
                      </a:r>
                      <a:endParaRPr lang="sv-SE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S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  <a:tr h="238042"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Ö</a:t>
                      </a:r>
                      <a:endParaRPr lang="tr-TR" sz="1000" b="1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A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B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C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D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E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F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G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H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I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J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K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L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M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N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O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P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000" u="none" strike="noStrike">
                          <a:effectLst/>
                        </a:rPr>
                        <a:t>Q</a:t>
                      </a:r>
                      <a:endParaRPr lang="fr-F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R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 dirty="0">
                          <a:effectLst/>
                        </a:rPr>
                        <a:t>S</a:t>
                      </a:r>
                      <a:endParaRPr lang="en-US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T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U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V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X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tr-TR" sz="1000" u="none" strike="noStrike">
                          <a:effectLst/>
                        </a:rPr>
                        <a:t>Y</a:t>
                      </a:r>
                      <a:endParaRPr lang="tr-TR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u="none" strike="noStrike">
                          <a:effectLst/>
                        </a:rPr>
                        <a:t>Z</a:t>
                      </a:r>
                      <a:endParaRPr lang="en-US" sz="10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sv-SE" sz="1000" u="none" strike="noStrike" dirty="0">
                          <a:effectLst/>
                        </a:rPr>
                        <a:t>Ä</a:t>
                      </a:r>
                      <a:endParaRPr lang="sv-SE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5036" marR="5036" marT="5036" marB="0" anchor="b"/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>
            <a:off x="8793097" y="182014"/>
            <a:ext cx="3071088" cy="3148314"/>
          </a:xfrm>
          <a:prstGeom prst="rect">
            <a:avLst/>
          </a:prstGeom>
          <a:effectLst>
            <a:outerShdw blurRad="50800" dist="50800" dir="5400000" algn="ctr" rotWithShape="0">
              <a:schemeClr val="bg1"/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8704381" y="6147483"/>
            <a:ext cx="31598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 smtClean="0"/>
              <a:t>Vigenere</a:t>
            </a:r>
            <a:r>
              <a:rPr lang="en-US" sz="1200" dirty="0" smtClean="0"/>
              <a:t> </a:t>
            </a:r>
            <a:r>
              <a:rPr lang="en-US" sz="1200" dirty="0" err="1" smtClean="0"/>
              <a:t>salaus</a:t>
            </a:r>
            <a:endParaRPr lang="en-US" sz="1200" dirty="0" smtClean="0"/>
          </a:p>
          <a:p>
            <a:r>
              <a:rPr lang="en-US" sz="1200" dirty="0" smtClean="0"/>
              <a:t>https://</a:t>
            </a:r>
            <a:r>
              <a:rPr lang="en-US" sz="1200" dirty="0" err="1" smtClean="0"/>
              <a:t>www.dcode.fr</a:t>
            </a:r>
            <a:r>
              <a:rPr lang="en-US" sz="1200" dirty="0" smtClean="0"/>
              <a:t>/</a:t>
            </a:r>
            <a:r>
              <a:rPr lang="en-US" sz="1200" dirty="0" err="1" smtClean="0"/>
              <a:t>vigenere</a:t>
            </a:r>
            <a:r>
              <a:rPr lang="en-US" sz="1200" dirty="0" smtClean="0"/>
              <a:t>-cipher</a:t>
            </a:r>
            <a:endParaRPr lang="en-US" sz="12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alphaModFix amt="13000"/>
          </a:blip>
          <a:stretch>
            <a:fillRect/>
          </a:stretch>
        </p:blipFill>
        <p:spPr>
          <a:xfrm>
            <a:off x="10103926" y="892834"/>
            <a:ext cx="433239" cy="433239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0" name="TextBox 9"/>
          <p:cNvSpPr txBox="1"/>
          <p:nvPr/>
        </p:nvSpPr>
        <p:spPr>
          <a:xfrm>
            <a:off x="8704382" y="3640667"/>
            <a:ext cx="27086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Voit</a:t>
            </a:r>
            <a:r>
              <a:rPr lang="en-US" dirty="0" smtClean="0"/>
              <a:t> </a:t>
            </a:r>
            <a:r>
              <a:rPr lang="en-US" dirty="0" err="1" smtClean="0"/>
              <a:t>käyttää</a:t>
            </a:r>
            <a:r>
              <a:rPr lang="en-US" dirty="0" smtClean="0"/>
              <a:t> </a:t>
            </a:r>
            <a:r>
              <a:rPr lang="en-US" dirty="0" err="1" smtClean="0"/>
              <a:t>myös</a:t>
            </a:r>
            <a:r>
              <a:rPr lang="en-US" dirty="0" smtClean="0"/>
              <a:t> </a:t>
            </a:r>
            <a:r>
              <a:rPr lang="en-US" dirty="0" err="1" smtClean="0"/>
              <a:t>edellisen</a:t>
            </a:r>
            <a:r>
              <a:rPr lang="en-US" dirty="0" smtClean="0"/>
              <a:t> </a:t>
            </a:r>
            <a:r>
              <a:rPr lang="en-US" dirty="0" err="1" smtClean="0"/>
              <a:t>sivun</a:t>
            </a:r>
            <a:r>
              <a:rPr lang="en-US" dirty="0" smtClean="0"/>
              <a:t> </a:t>
            </a:r>
            <a:r>
              <a:rPr lang="en-US" dirty="0" err="1" smtClean="0"/>
              <a:t>Alberti-kiekkoa</a:t>
            </a:r>
            <a:r>
              <a:rPr lang="en-US" dirty="0" smtClean="0"/>
              <a:t>. </a:t>
            </a:r>
          </a:p>
          <a:p>
            <a:endParaRPr lang="en-US" dirty="0"/>
          </a:p>
          <a:p>
            <a:r>
              <a:rPr lang="en-US" dirty="0" err="1" smtClean="0"/>
              <a:t>Jokaisen</a:t>
            </a:r>
            <a:r>
              <a:rPr lang="en-US" dirty="0" smtClean="0"/>
              <a:t> </a:t>
            </a:r>
            <a:r>
              <a:rPr lang="en-US" dirty="0" err="1" smtClean="0"/>
              <a:t>kirjaimen</a:t>
            </a:r>
            <a:r>
              <a:rPr lang="en-US" dirty="0" smtClean="0"/>
              <a:t> </a:t>
            </a:r>
            <a:r>
              <a:rPr lang="en-US" dirty="0" err="1" smtClean="0"/>
              <a:t>jälkeen</a:t>
            </a:r>
            <a:r>
              <a:rPr lang="en-US" dirty="0" smtClean="0"/>
              <a:t> </a:t>
            </a:r>
            <a:r>
              <a:rPr lang="en-US" dirty="0" err="1" smtClean="0"/>
              <a:t>pyöritetään</a:t>
            </a:r>
            <a:r>
              <a:rPr lang="en-US" dirty="0" smtClean="0"/>
              <a:t> </a:t>
            </a:r>
            <a:r>
              <a:rPr lang="en-US" dirty="0" err="1" smtClean="0"/>
              <a:t>kiekkoa</a:t>
            </a:r>
            <a:r>
              <a:rPr lang="en-US" dirty="0" smtClean="0"/>
              <a:t> </a:t>
            </a:r>
            <a:r>
              <a:rPr lang="en-US" dirty="0" err="1" smtClean="0"/>
              <a:t>salasanan</a:t>
            </a:r>
            <a:r>
              <a:rPr lang="en-US" dirty="0" smtClean="0"/>
              <a:t> </a:t>
            </a:r>
            <a:r>
              <a:rPr lang="en-US" dirty="0" err="1" smtClean="0"/>
              <a:t>seuraavaan</a:t>
            </a:r>
            <a:r>
              <a:rPr lang="en-US" dirty="0" smtClean="0"/>
              <a:t> </a:t>
            </a:r>
            <a:r>
              <a:rPr lang="en-US" dirty="0" err="1" smtClean="0"/>
              <a:t>kirjaimeen</a:t>
            </a:r>
            <a:r>
              <a:rPr lang="en-US" dirty="0" smtClean="0"/>
              <a:t>. (tai </a:t>
            </a:r>
            <a:r>
              <a:rPr lang="en-US" dirty="0" err="1" smtClean="0"/>
              <a:t>katsotaan</a:t>
            </a:r>
            <a:r>
              <a:rPr lang="en-US" dirty="0" smtClean="0"/>
              <a:t> </a:t>
            </a:r>
            <a:r>
              <a:rPr lang="en-US" dirty="0" err="1" smtClean="0"/>
              <a:t>taulukosta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40409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820208"/>
          </a:xfrm>
        </p:spPr>
        <p:txBody>
          <a:bodyPr/>
          <a:lstStyle/>
          <a:p>
            <a:r>
              <a:rPr lang="en-US" dirty="0" err="1" smtClean="0"/>
              <a:t>Lisää</a:t>
            </a:r>
            <a:r>
              <a:rPr lang="en-US" dirty="0" smtClean="0"/>
              <a:t> </a:t>
            </a:r>
            <a:r>
              <a:rPr lang="en-US" dirty="0" err="1" smtClean="0"/>
              <a:t>ylivoimaista</a:t>
            </a:r>
            <a:r>
              <a:rPr lang="en-US" dirty="0" smtClean="0"/>
              <a:t> Python-</a:t>
            </a:r>
            <a:r>
              <a:rPr lang="en-US" dirty="0" err="1" smtClean="0"/>
              <a:t>teknologiaa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34" y="820209"/>
            <a:ext cx="8034867" cy="2701750"/>
          </a:xfrm>
          <a:ln>
            <a:solidFill>
              <a:schemeClr val="tx1"/>
            </a:solidFill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267" y="3802136"/>
            <a:ext cx="6908800" cy="27743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74133" y="3802136"/>
            <a:ext cx="4368800" cy="203132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 smtClean="0"/>
              <a:t>Huomasitko</a:t>
            </a:r>
            <a:r>
              <a:rPr lang="en-US" dirty="0" smtClean="0"/>
              <a:t>: </a:t>
            </a:r>
          </a:p>
          <a:p>
            <a:endParaRPr lang="en-US" dirty="0" smtClean="0"/>
          </a:p>
          <a:p>
            <a:r>
              <a:rPr lang="en-US" dirty="0" err="1" smtClean="0"/>
              <a:t>Tämä</a:t>
            </a:r>
            <a:r>
              <a:rPr lang="en-US" dirty="0" smtClean="0"/>
              <a:t> on </a:t>
            </a:r>
            <a:r>
              <a:rPr lang="en-US" dirty="0" err="1" smtClean="0"/>
              <a:t>sama</a:t>
            </a:r>
            <a:r>
              <a:rPr lang="en-US" dirty="0" smtClean="0"/>
              <a:t> </a:t>
            </a:r>
            <a:r>
              <a:rPr lang="en-US" dirty="0" err="1" smtClean="0"/>
              <a:t>asia</a:t>
            </a:r>
            <a:r>
              <a:rPr lang="en-US" dirty="0" smtClean="0"/>
              <a:t> </a:t>
            </a:r>
            <a:r>
              <a:rPr lang="en-US" dirty="0" err="1" smtClean="0"/>
              <a:t>kuin</a:t>
            </a:r>
            <a:r>
              <a:rPr lang="en-US" dirty="0" smtClean="0"/>
              <a:t> Caesar-</a:t>
            </a:r>
            <a:r>
              <a:rPr lang="en-US" dirty="0" err="1" smtClean="0"/>
              <a:t>salaus</a:t>
            </a:r>
            <a:r>
              <a:rPr lang="en-US" dirty="0" smtClean="0"/>
              <a:t> </a:t>
            </a:r>
            <a:r>
              <a:rPr lang="en-US" dirty="0" err="1" smtClean="0"/>
              <a:t>jos</a:t>
            </a:r>
            <a:r>
              <a:rPr lang="en-US" dirty="0" smtClean="0"/>
              <a:t> </a:t>
            </a:r>
            <a:r>
              <a:rPr lang="en-US" dirty="0" err="1" smtClean="0"/>
              <a:t>avaimeksi</a:t>
            </a:r>
            <a:r>
              <a:rPr lang="en-US" dirty="0" smtClean="0"/>
              <a:t> </a:t>
            </a:r>
            <a:r>
              <a:rPr lang="en-US" dirty="0" err="1" smtClean="0"/>
              <a:t>valitaan</a:t>
            </a:r>
            <a:r>
              <a:rPr lang="en-US" dirty="0" smtClean="0"/>
              <a:t> </a:t>
            </a:r>
            <a:r>
              <a:rPr lang="en-US" dirty="0" err="1" smtClean="0"/>
              <a:t>yhden</a:t>
            </a:r>
            <a:r>
              <a:rPr lang="en-US" dirty="0" smtClean="0"/>
              <a:t> </a:t>
            </a:r>
            <a:r>
              <a:rPr lang="en-US" dirty="0" err="1" smtClean="0"/>
              <a:t>merkin</a:t>
            </a:r>
            <a:r>
              <a:rPr lang="en-US" dirty="0" smtClean="0"/>
              <a:t> </a:t>
            </a:r>
            <a:r>
              <a:rPr lang="en-US" dirty="0" err="1" smtClean="0"/>
              <a:t>mittainen</a:t>
            </a:r>
            <a:r>
              <a:rPr lang="en-US" dirty="0" smtClean="0"/>
              <a:t> </a:t>
            </a:r>
            <a:r>
              <a:rPr lang="en-US" dirty="0" err="1" smtClean="0"/>
              <a:t>avain</a:t>
            </a:r>
            <a:r>
              <a:rPr lang="en-US" dirty="0" smtClean="0"/>
              <a:t>!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657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1382</TotalTime>
  <Words>958</Words>
  <Application>Microsoft Macintosh PowerPoint</Application>
  <PresentationFormat>Widescreen</PresentationFormat>
  <Paragraphs>810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Caesar salaus</vt:lpstr>
      <vt:lpstr>Ylivoimaista Python-teknologiaa</vt:lpstr>
      <vt:lpstr>Alberti disc (Yksi versio lapsille löytyy myös Sudenpentujen Käsikirja 2, sivu 109)</vt:lpstr>
      <vt:lpstr>Historiallinen esimerkki: ALLU-salauskiekko Talvisodasta. Monikehäinen Alberti-kiekko.  http://www.oh3ac.fi/ALLU_salauskiekkon_k%C3%A4ytt%C3%B6ohje_ver_1_1.pdf</vt:lpstr>
      <vt:lpstr>PowerPoint Presentation</vt:lpstr>
      <vt:lpstr>Lisää ylivoimaista Python-teknologiaa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Antti Virtanen</dc:creator>
  <cp:lastModifiedBy>Antti Virtanen</cp:lastModifiedBy>
  <cp:revision>9</cp:revision>
  <cp:lastPrinted>2018-11-19T13:58:00Z</cp:lastPrinted>
  <dcterms:created xsi:type="dcterms:W3CDTF">2018-11-19T07:36:17Z</dcterms:created>
  <dcterms:modified xsi:type="dcterms:W3CDTF">2018-11-20T06:38:58Z</dcterms:modified>
</cp:coreProperties>
</file>

<file path=docProps/thumbnail.jpeg>
</file>